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96" autoAdjust="0"/>
    <p:restoredTop sz="94660"/>
  </p:normalViewPr>
  <p:slideViewPr>
    <p:cSldViewPr snapToGrid="0">
      <p:cViewPr varScale="1">
        <p:scale>
          <a:sx n="89" d="100"/>
          <a:sy n="89" d="100"/>
        </p:scale>
        <p:origin x="20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4275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9228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930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294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579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392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54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40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199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848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36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4C50F-97D4-4A1E-8BD8-7DB08E0CE5F3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4A658-D364-41D2-82C8-AF4EFD3D3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98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e 81"/>
          <p:cNvGrpSpPr/>
          <p:nvPr/>
        </p:nvGrpSpPr>
        <p:grpSpPr>
          <a:xfrm>
            <a:off x="1885061" y="6005"/>
            <a:ext cx="9866335" cy="6633984"/>
            <a:chOff x="1666015" y="159379"/>
            <a:chExt cx="8632043" cy="6173688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6015" y="1148491"/>
              <a:ext cx="8496944" cy="518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3286125" y="5624165"/>
              <a:ext cx="95796" cy="7200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600056" y="1759472"/>
              <a:ext cx="155080" cy="7200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2999656" y="159379"/>
              <a:ext cx="5688632" cy="601486"/>
            </a:xfrm>
            <a:prstGeom prst="rect">
              <a:avLst/>
            </a:prstGeom>
            <a:solidFill>
              <a:srgbClr val="FFFF00"/>
            </a:solidFill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dirty="0"/>
                <a:t>ANNEXE 2 AU </a:t>
              </a:r>
              <a:r>
                <a:rPr lang="fr-FR" b="1" dirty="0" smtClean="0"/>
                <a:t>CCTP </a:t>
              </a:r>
              <a:r>
                <a:rPr lang="fr-FR" b="1" smtClean="0"/>
                <a:t>Lot </a:t>
              </a:r>
              <a:r>
                <a:rPr lang="fr-FR" b="1" smtClean="0"/>
                <a:t>2</a:t>
              </a:r>
              <a:endParaRPr lang="fr-FR" dirty="0"/>
            </a:p>
            <a:p>
              <a:pPr algn="ctr"/>
              <a:r>
                <a:rPr lang="fr-FR" b="1" dirty="0"/>
                <a:t>Plan de situation des emplacements des déchets dans l'hôpital.</a:t>
              </a:r>
              <a:endParaRPr lang="fr-FR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743211" y="5083946"/>
              <a:ext cx="216024" cy="15720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9129635" y="5036173"/>
              <a:ext cx="1168423" cy="229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/>
                <a:t>Bac </a:t>
              </a:r>
              <a:r>
                <a:rPr lang="fr-FR" sz="1000" dirty="0" smtClean="0"/>
                <a:t>DAOM extérieur</a:t>
              </a:r>
              <a:endParaRPr lang="fr-FR" sz="10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788150" y="4562475"/>
              <a:ext cx="333375" cy="6985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229475" y="4498975"/>
              <a:ext cx="368300" cy="5397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583686" y="4581525"/>
              <a:ext cx="85725" cy="635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669411" y="4581525"/>
              <a:ext cx="85725" cy="635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186612" y="2927350"/>
              <a:ext cx="85725" cy="635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67376" y="5525740"/>
              <a:ext cx="85725" cy="635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90347" y="4581525"/>
              <a:ext cx="264789" cy="635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5754295" y="4675345"/>
              <a:ext cx="131493" cy="9667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 rot="16200000">
              <a:off x="6297988" y="4733924"/>
              <a:ext cx="196221" cy="5969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02680" y="4683125"/>
              <a:ext cx="45719" cy="1206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133783" y="4683125"/>
              <a:ext cx="45719" cy="1206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165181" y="5162550"/>
              <a:ext cx="128588" cy="6985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7772400" y="4051300"/>
              <a:ext cx="679450" cy="4296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P :Zone de stockage des DASRI</a:t>
              </a:r>
              <a:endParaRPr lang="fr-FR" sz="800" dirty="0"/>
            </a:p>
          </p:txBody>
        </p:sp>
        <p:cxnSp>
          <p:nvCxnSpPr>
            <p:cNvPr id="27" name="Connecteur droit avec flèche 26"/>
            <p:cNvCxnSpPr>
              <a:endCxn id="6" idx="3"/>
            </p:cNvCxnSpPr>
            <p:nvPr/>
          </p:nvCxnSpPr>
          <p:spPr>
            <a:xfrm flipH="1">
              <a:off x="7597775" y="4400550"/>
              <a:ext cx="168275" cy="125413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7353299" y="4632325"/>
              <a:ext cx="802651" cy="315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A: Compacteur DAOM</a:t>
              </a:r>
            </a:p>
          </p:txBody>
        </p:sp>
        <p:cxnSp>
          <p:nvCxnSpPr>
            <p:cNvPr id="30" name="Connecteur droit avec flèche 29"/>
            <p:cNvCxnSpPr>
              <a:endCxn id="5" idx="3"/>
            </p:cNvCxnSpPr>
            <p:nvPr/>
          </p:nvCxnSpPr>
          <p:spPr>
            <a:xfrm flipH="1" flipV="1">
              <a:off x="7121525" y="4597400"/>
              <a:ext cx="212078" cy="136525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30"/>
            <p:cNvSpPr txBox="1"/>
            <p:nvPr/>
          </p:nvSpPr>
          <p:spPr>
            <a:xfrm>
              <a:off x="7381875" y="5050631"/>
              <a:ext cx="78105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G:Benne 7 m3 DIB</a:t>
              </a:r>
              <a:endParaRPr lang="fr-FR" sz="800" dirty="0"/>
            </a:p>
          </p:txBody>
        </p:sp>
        <p:cxnSp>
          <p:nvCxnSpPr>
            <p:cNvPr id="33" name="Connecteur droit avec flèche 32"/>
            <p:cNvCxnSpPr/>
            <p:nvPr/>
          </p:nvCxnSpPr>
          <p:spPr>
            <a:xfrm flipH="1">
              <a:off x="7293769" y="5133975"/>
              <a:ext cx="78581" cy="45244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6635798" y="4317821"/>
              <a:ext cx="119338" cy="827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6858647" y="3968250"/>
              <a:ext cx="739128" cy="3150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J :</a:t>
              </a:r>
              <a:r>
                <a:rPr lang="fr-FR" sz="800" dirty="0" err="1" smtClean="0"/>
                <a:t>Biodéchets</a:t>
              </a:r>
              <a:endParaRPr lang="fr-FR" sz="800" dirty="0" smtClean="0"/>
            </a:p>
            <a:p>
              <a:r>
                <a:rPr lang="fr-FR" sz="800" dirty="0" smtClean="0"/>
                <a:t>I : huiles </a:t>
              </a:r>
              <a:endParaRPr lang="fr-FR" sz="800" dirty="0"/>
            </a:p>
          </p:txBody>
        </p:sp>
        <p:cxnSp>
          <p:nvCxnSpPr>
            <p:cNvPr id="41" name="Connecteur droit avec flèche 40"/>
            <p:cNvCxnSpPr/>
            <p:nvPr/>
          </p:nvCxnSpPr>
          <p:spPr>
            <a:xfrm flipH="1">
              <a:off x="6712273" y="4264819"/>
              <a:ext cx="146374" cy="530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5413805" y="5381727"/>
              <a:ext cx="841375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F :Benne 30m3 </a:t>
              </a:r>
              <a:endParaRPr lang="fr-FR" sz="800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4562749" y="4142440"/>
              <a:ext cx="895155" cy="2004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E :Colonne à verre</a:t>
              </a:r>
              <a:endParaRPr lang="fr-FR" sz="800" dirty="0"/>
            </a:p>
          </p:txBody>
        </p:sp>
        <p:cxnSp>
          <p:nvCxnSpPr>
            <p:cNvPr id="48" name="Connecteur droit avec flèche 47"/>
            <p:cNvCxnSpPr>
              <a:endCxn id="9" idx="1"/>
            </p:cNvCxnSpPr>
            <p:nvPr/>
          </p:nvCxnSpPr>
          <p:spPr>
            <a:xfrm flipV="1">
              <a:off x="6272965" y="4861884"/>
              <a:ext cx="123134" cy="623468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/>
            <p:nvPr/>
          </p:nvCxnSpPr>
          <p:spPr>
            <a:xfrm>
              <a:off x="5280966" y="4342937"/>
              <a:ext cx="486971" cy="39098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ZoneTexte 51"/>
            <p:cNvSpPr txBox="1"/>
            <p:nvPr/>
          </p:nvSpPr>
          <p:spPr>
            <a:xfrm>
              <a:off x="5164328" y="5124678"/>
              <a:ext cx="1139874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B: compacteur cartons</a:t>
              </a:r>
              <a:endParaRPr lang="fr-FR" sz="800" dirty="0"/>
            </a:p>
          </p:txBody>
        </p:sp>
        <p:cxnSp>
          <p:nvCxnSpPr>
            <p:cNvPr id="54" name="Connecteur droit avec flèche 53"/>
            <p:cNvCxnSpPr>
              <a:stCxn id="52" idx="3"/>
            </p:cNvCxnSpPr>
            <p:nvPr/>
          </p:nvCxnSpPr>
          <p:spPr>
            <a:xfrm flipH="1" flipV="1">
              <a:off x="6229724" y="4814467"/>
              <a:ext cx="74478" cy="4179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4983401" y="4889956"/>
              <a:ext cx="118427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D:Emballages ménagers</a:t>
              </a:r>
              <a:endParaRPr lang="fr-FR" sz="800" dirty="0"/>
            </a:p>
          </p:txBody>
        </p:sp>
        <p:cxnSp>
          <p:nvCxnSpPr>
            <p:cNvPr id="58" name="Connecteur droit avec flèche 57"/>
            <p:cNvCxnSpPr/>
            <p:nvPr/>
          </p:nvCxnSpPr>
          <p:spPr>
            <a:xfrm flipV="1">
              <a:off x="5994326" y="4772025"/>
              <a:ext cx="127400" cy="1240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5622731" y="3497968"/>
              <a:ext cx="1148604" cy="4296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M : Emballages souillés</a:t>
              </a:r>
            </a:p>
            <a:p>
              <a:r>
                <a:rPr lang="fr-FR" sz="800" dirty="0" smtClean="0"/>
                <a:t>N : Aérosols</a:t>
              </a:r>
            </a:p>
            <a:p>
              <a:r>
                <a:rPr lang="fr-FR" sz="800" dirty="0" smtClean="0"/>
                <a:t>K : Cd ,DVD </a:t>
              </a:r>
              <a:endParaRPr lang="fr-FR" sz="800" dirty="0"/>
            </a:p>
          </p:txBody>
        </p:sp>
        <p:cxnSp>
          <p:nvCxnSpPr>
            <p:cNvPr id="63" name="Connecteur droit avec flèche 62"/>
            <p:cNvCxnSpPr>
              <a:stCxn id="60" idx="2"/>
            </p:cNvCxnSpPr>
            <p:nvPr/>
          </p:nvCxnSpPr>
          <p:spPr>
            <a:xfrm>
              <a:off x="6197033" y="3927601"/>
              <a:ext cx="379039" cy="6346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ZoneTexte 66"/>
            <p:cNvSpPr txBox="1"/>
            <p:nvPr/>
          </p:nvSpPr>
          <p:spPr>
            <a:xfrm>
              <a:off x="8609987" y="5696173"/>
              <a:ext cx="1552972" cy="315064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O : stimulateur cardiaque au bureau prévention</a:t>
              </a:r>
              <a:endParaRPr lang="fr-FR" sz="800" dirty="0"/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5519737" y="5963589"/>
              <a:ext cx="1192536" cy="20049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Q : Pièces anatomiques</a:t>
              </a:r>
              <a:endParaRPr lang="fr-FR" sz="800" dirty="0"/>
            </a:p>
          </p:txBody>
        </p:sp>
        <p:cxnSp>
          <p:nvCxnSpPr>
            <p:cNvPr id="70" name="Connecteur droit avec flèche 69"/>
            <p:cNvCxnSpPr>
              <a:endCxn id="21" idx="2"/>
            </p:cNvCxnSpPr>
            <p:nvPr/>
          </p:nvCxnSpPr>
          <p:spPr>
            <a:xfrm flipV="1">
              <a:off x="6712273" y="5589240"/>
              <a:ext cx="197966" cy="3675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6050688" y="2584071"/>
              <a:ext cx="1144105" cy="20049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R : Amalgames dentaires</a:t>
              </a:r>
              <a:endParaRPr lang="fr-FR" sz="800" dirty="0"/>
            </a:p>
          </p:txBody>
        </p:sp>
        <p:cxnSp>
          <p:nvCxnSpPr>
            <p:cNvPr id="73" name="Connecteur droit avec flèche 72"/>
            <p:cNvCxnSpPr>
              <a:stCxn id="71" idx="3"/>
              <a:endCxn id="19" idx="0"/>
            </p:cNvCxnSpPr>
            <p:nvPr/>
          </p:nvCxnSpPr>
          <p:spPr>
            <a:xfrm>
              <a:off x="7194793" y="2684319"/>
              <a:ext cx="34683" cy="2430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5519737" y="3655219"/>
              <a:ext cx="76201" cy="109537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4023002" y="3396685"/>
              <a:ext cx="1512417" cy="20049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L :Déchets chimiques dangereux</a:t>
              </a:r>
              <a:endParaRPr lang="fr-FR" sz="800" dirty="0"/>
            </a:p>
          </p:txBody>
        </p:sp>
        <p:cxnSp>
          <p:nvCxnSpPr>
            <p:cNvPr id="77" name="Connecteur droit avec flèche 76"/>
            <p:cNvCxnSpPr>
              <a:endCxn id="74" idx="1"/>
            </p:cNvCxnSpPr>
            <p:nvPr/>
          </p:nvCxnSpPr>
          <p:spPr>
            <a:xfrm>
              <a:off x="4779169" y="3623329"/>
              <a:ext cx="740568" cy="8665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/>
          <p:cNvSpPr/>
          <p:nvPr/>
        </p:nvSpPr>
        <p:spPr>
          <a:xfrm>
            <a:off x="5128698" y="5767897"/>
            <a:ext cx="109494" cy="77377"/>
          </a:xfrm>
          <a:prstGeom prst="rect">
            <a:avLst/>
          </a:prstGeom>
          <a:solidFill>
            <a:srgbClr val="00B05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10216235" y="4017648"/>
            <a:ext cx="146975" cy="750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ZoneTexte 60"/>
          <p:cNvSpPr txBox="1"/>
          <p:nvPr/>
        </p:nvSpPr>
        <p:spPr>
          <a:xfrm>
            <a:off x="10439418" y="3663382"/>
            <a:ext cx="89273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smtClean="0"/>
              <a:t>H:Benne </a:t>
            </a:r>
            <a:r>
              <a:rPr lang="fr-FR" sz="800" dirty="0" smtClean="0"/>
              <a:t>7 m3 Végétaux</a:t>
            </a:r>
            <a:endParaRPr lang="fr-FR" sz="800" dirty="0"/>
          </a:p>
        </p:txBody>
      </p:sp>
      <p:cxnSp>
        <p:nvCxnSpPr>
          <p:cNvPr id="62" name="Connecteur droit avec flèche 61"/>
          <p:cNvCxnSpPr>
            <a:stCxn id="61" idx="1"/>
            <a:endCxn id="57" idx="0"/>
          </p:cNvCxnSpPr>
          <p:nvPr/>
        </p:nvCxnSpPr>
        <p:spPr>
          <a:xfrm flipH="1">
            <a:off x="10289723" y="3832659"/>
            <a:ext cx="149695" cy="18498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963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91</Words>
  <Application>Microsoft Office PowerPoint</Application>
  <PresentationFormat>Grand écran</PresentationFormat>
  <Paragraphs>20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SERVICE DE SANTE DES ARMEES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GARCIA Serge OUV G VII</dc:creator>
  <cp:lastModifiedBy>BARDIEU Melisande SA CL NORMALE DEF</cp:lastModifiedBy>
  <cp:revision>28</cp:revision>
  <cp:lastPrinted>2021-01-25T09:47:21Z</cp:lastPrinted>
  <dcterms:created xsi:type="dcterms:W3CDTF">2021-01-25T08:21:24Z</dcterms:created>
  <dcterms:modified xsi:type="dcterms:W3CDTF">2025-09-24T13:03:09Z</dcterms:modified>
</cp:coreProperties>
</file>